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134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55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68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0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50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8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42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96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04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4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65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97533-F532-437F-85D2-A4E678C7E871}" type="datetimeFigureOut">
              <a:rPr kumimoji="1" lang="ja-JP" altLang="en-US" smtClean="0"/>
              <a:t>2020/6/16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9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3CDB34D7-2459-47B4-87CA-93AFCC8B9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4" t="3769" r="14967" b="7542"/>
          <a:stretch/>
        </p:blipFill>
        <p:spPr>
          <a:xfrm>
            <a:off x="7162977" y="1515971"/>
            <a:ext cx="4195856" cy="339290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B6D1CCE-2A99-4832-ACCA-BCDEA696D1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5" t="4188" r="14344" b="7541"/>
          <a:stretch/>
        </p:blipFill>
        <p:spPr>
          <a:xfrm>
            <a:off x="946486" y="1532021"/>
            <a:ext cx="4291264" cy="337685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0B1974-85FE-4115-9C9A-2FCB1EF82E24}"/>
              </a:ext>
            </a:extLst>
          </p:cNvPr>
          <p:cNvSpPr txBox="1"/>
          <p:nvPr/>
        </p:nvSpPr>
        <p:spPr>
          <a:xfrm rot="16200000">
            <a:off x="-308386" y="3026934"/>
            <a:ext cx="2360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Ct</a:t>
            </a:r>
            <a:r>
              <a:rPr kumimoji="1"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value in tumor tissue</a:t>
            </a:r>
            <a:endParaRPr kumimoji="1" lang="ja-JP" altLang="en-US" sz="16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F96CC77-0E06-4F10-BCF8-98A11D24707E}"/>
              </a:ext>
            </a:extLst>
          </p:cNvPr>
          <p:cNvSpPr txBox="1"/>
          <p:nvPr/>
        </p:nvSpPr>
        <p:spPr>
          <a:xfrm rot="16200000">
            <a:off x="5407821" y="3064895"/>
            <a:ext cx="3198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Ct</a:t>
            </a:r>
            <a:r>
              <a:rPr kumimoji="1"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value in normal mucosa tissue</a:t>
            </a:r>
            <a:endParaRPr kumimoji="1" lang="ja-JP" altLang="en-US" sz="16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BA88AD-CA9A-4716-BB6A-1920C1FD3286}"/>
              </a:ext>
            </a:extLst>
          </p:cNvPr>
          <p:cNvSpPr txBox="1"/>
          <p:nvPr/>
        </p:nvSpPr>
        <p:spPr>
          <a:xfrm>
            <a:off x="1495931" y="4956648"/>
            <a:ext cx="759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MIR16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BA4B68-1FEF-451E-8B53-644408E26F49}"/>
              </a:ext>
            </a:extLst>
          </p:cNvPr>
          <p:cNvSpPr txBox="1"/>
          <p:nvPr/>
        </p:nvSpPr>
        <p:spPr>
          <a:xfrm>
            <a:off x="2718138" y="4956648"/>
            <a:ext cx="88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MIR186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1364AF2-E471-478F-8005-160D9B40CBFB}"/>
              </a:ext>
            </a:extLst>
          </p:cNvPr>
          <p:cNvSpPr txBox="1"/>
          <p:nvPr/>
        </p:nvSpPr>
        <p:spPr>
          <a:xfrm>
            <a:off x="4066678" y="4956648"/>
            <a:ext cx="886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MIR361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AF2771-F37E-45C2-A275-B89581C54880}"/>
              </a:ext>
            </a:extLst>
          </p:cNvPr>
          <p:cNvSpPr txBox="1"/>
          <p:nvPr/>
        </p:nvSpPr>
        <p:spPr>
          <a:xfrm>
            <a:off x="7648070" y="4956648"/>
            <a:ext cx="759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MIR16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073E847-39A5-4918-B239-0A91E2C09A05}"/>
              </a:ext>
            </a:extLst>
          </p:cNvPr>
          <p:cNvSpPr txBox="1"/>
          <p:nvPr/>
        </p:nvSpPr>
        <p:spPr>
          <a:xfrm>
            <a:off x="8870277" y="4956648"/>
            <a:ext cx="886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MIR186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7188247-844B-4BA7-9FC2-F82E6CCA55DB}"/>
              </a:ext>
            </a:extLst>
          </p:cNvPr>
          <p:cNvSpPr txBox="1"/>
          <p:nvPr/>
        </p:nvSpPr>
        <p:spPr>
          <a:xfrm>
            <a:off x="10218817" y="4956648"/>
            <a:ext cx="886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MIR361</a:t>
            </a:r>
            <a:endParaRPr kumimoji="1" lang="ja-JP" altLang="en-US" sz="14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CB4645F-00C8-4AE8-81FC-64487482010D}"/>
              </a:ext>
            </a:extLst>
          </p:cNvPr>
          <p:cNvCxnSpPr>
            <a:cxnSpLocks/>
          </p:cNvCxnSpPr>
          <p:nvPr/>
        </p:nvCxnSpPr>
        <p:spPr>
          <a:xfrm>
            <a:off x="1875930" y="3075896"/>
            <a:ext cx="12853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ED3639A-1D62-40A0-AFB7-9B23F89F01E7}"/>
              </a:ext>
            </a:extLst>
          </p:cNvPr>
          <p:cNvCxnSpPr>
            <a:cxnSpLocks/>
          </p:cNvCxnSpPr>
          <p:nvPr/>
        </p:nvCxnSpPr>
        <p:spPr>
          <a:xfrm>
            <a:off x="3161302" y="1559909"/>
            <a:ext cx="134854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4163FFE-D7E9-4BCF-B102-F42757D2A4FA}"/>
              </a:ext>
            </a:extLst>
          </p:cNvPr>
          <p:cNvCxnSpPr>
            <a:cxnSpLocks/>
          </p:cNvCxnSpPr>
          <p:nvPr/>
        </p:nvCxnSpPr>
        <p:spPr>
          <a:xfrm>
            <a:off x="1878942" y="1166886"/>
            <a:ext cx="26339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1AF782F-21E4-41C3-88FA-928E3A796BB4}"/>
              </a:ext>
            </a:extLst>
          </p:cNvPr>
          <p:cNvSpPr txBox="1"/>
          <p:nvPr/>
        </p:nvSpPr>
        <p:spPr>
          <a:xfrm>
            <a:off x="2071943" y="2798898"/>
            <a:ext cx="893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p&lt;0.001</a:t>
            </a:r>
            <a:r>
              <a:rPr kumimoji="1" lang="en-US" altLang="ja-JP" sz="12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***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545A4B7-0A13-4A05-B3AC-B921EC41D314}"/>
              </a:ext>
            </a:extLst>
          </p:cNvPr>
          <p:cNvSpPr txBox="1"/>
          <p:nvPr/>
        </p:nvSpPr>
        <p:spPr>
          <a:xfrm>
            <a:off x="3493927" y="1267051"/>
            <a:ext cx="68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p=0.36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4BFB9D0-B831-412A-89E4-E6DAEF0B467B}"/>
              </a:ext>
            </a:extLst>
          </p:cNvPr>
          <p:cNvSpPr txBox="1"/>
          <p:nvPr/>
        </p:nvSpPr>
        <p:spPr>
          <a:xfrm>
            <a:off x="2755495" y="881958"/>
            <a:ext cx="880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p&lt;0.001</a:t>
            </a:r>
            <a:r>
              <a:rPr kumimoji="1" lang="en-US" altLang="ja-JP" sz="1200" baseline="300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***</a:t>
            </a:r>
            <a:endParaRPr kumimoji="1" lang="ja-JP" altLang="en-US" sz="1200" baseline="300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FAB46A1-48B3-454C-B190-3B85FCE6B1DA}"/>
              </a:ext>
            </a:extLst>
          </p:cNvPr>
          <p:cNvCxnSpPr>
            <a:cxnSpLocks/>
          </p:cNvCxnSpPr>
          <p:nvPr/>
        </p:nvCxnSpPr>
        <p:spPr>
          <a:xfrm>
            <a:off x="8036328" y="2913333"/>
            <a:ext cx="12853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276A1B2-4EC4-4DFD-A7FD-622EB5C4CD41}"/>
              </a:ext>
            </a:extLst>
          </p:cNvPr>
          <p:cNvCxnSpPr>
            <a:cxnSpLocks/>
          </p:cNvCxnSpPr>
          <p:nvPr/>
        </p:nvCxnSpPr>
        <p:spPr>
          <a:xfrm>
            <a:off x="9321700" y="1565787"/>
            <a:ext cx="134854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AA3D33F1-8F48-405F-8676-6F6A5CEABF16}"/>
              </a:ext>
            </a:extLst>
          </p:cNvPr>
          <p:cNvCxnSpPr>
            <a:cxnSpLocks/>
          </p:cNvCxnSpPr>
          <p:nvPr/>
        </p:nvCxnSpPr>
        <p:spPr>
          <a:xfrm>
            <a:off x="8039340" y="1172764"/>
            <a:ext cx="26339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BBC491-7EF8-4F6A-8428-4B2041E1FDE9}"/>
              </a:ext>
            </a:extLst>
          </p:cNvPr>
          <p:cNvSpPr txBox="1"/>
          <p:nvPr/>
        </p:nvSpPr>
        <p:spPr>
          <a:xfrm>
            <a:off x="8208278" y="2636335"/>
            <a:ext cx="893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p&lt;0.001</a:t>
            </a:r>
            <a:r>
              <a:rPr kumimoji="1" lang="en-US" altLang="ja-JP" sz="12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***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FE092B1-5C0B-44F7-8E19-3F668559F975}"/>
              </a:ext>
            </a:extLst>
          </p:cNvPr>
          <p:cNvSpPr txBox="1"/>
          <p:nvPr/>
        </p:nvSpPr>
        <p:spPr>
          <a:xfrm>
            <a:off x="9654325" y="1272929"/>
            <a:ext cx="68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p=0.22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925265F-649A-4A40-B3F3-85A5511694ED}"/>
              </a:ext>
            </a:extLst>
          </p:cNvPr>
          <p:cNvSpPr txBox="1"/>
          <p:nvPr/>
        </p:nvSpPr>
        <p:spPr>
          <a:xfrm>
            <a:off x="8987081" y="887569"/>
            <a:ext cx="73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p=0.01</a:t>
            </a:r>
            <a:r>
              <a:rPr kumimoji="1" lang="en-US" altLang="ja-JP" sz="1200" baseline="300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*</a:t>
            </a:r>
            <a:endParaRPr kumimoji="1" lang="ja-JP" altLang="en-US" sz="1200" baseline="300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0AE1240-173E-4C26-97FB-DDCEC536D952}"/>
              </a:ext>
            </a:extLst>
          </p:cNvPr>
          <p:cNvSpPr txBox="1"/>
          <p:nvPr/>
        </p:nvSpPr>
        <p:spPr>
          <a:xfrm>
            <a:off x="10424381" y="6320589"/>
            <a:ext cx="108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Sup Fig.2</a:t>
            </a:r>
            <a:endParaRPr kumimoji="1"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47">
            <a:extLst>
              <a:ext uri="{FF2B5EF4-FFF2-40B4-BE49-F238E27FC236}">
                <a16:creationId xmlns:a16="http://schemas.microsoft.com/office/drawing/2014/main" id="{7B1BC3F3-F066-4E01-9879-DEFDFEA65D3B}"/>
              </a:ext>
            </a:extLst>
          </p:cNvPr>
          <p:cNvSpPr txBox="1"/>
          <p:nvPr/>
        </p:nvSpPr>
        <p:spPr>
          <a:xfrm>
            <a:off x="348854" y="4859"/>
            <a:ext cx="497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(a)</a:t>
            </a:r>
            <a:endParaRPr kumimoji="1"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48">
            <a:extLst>
              <a:ext uri="{FF2B5EF4-FFF2-40B4-BE49-F238E27FC236}">
                <a16:creationId xmlns:a16="http://schemas.microsoft.com/office/drawing/2014/main" id="{0F54D317-5007-4426-A8A4-33BFA8AE929B}"/>
              </a:ext>
            </a:extLst>
          </p:cNvPr>
          <p:cNvSpPr txBox="1"/>
          <p:nvPr/>
        </p:nvSpPr>
        <p:spPr>
          <a:xfrm>
            <a:off x="6426228" y="4993"/>
            <a:ext cx="497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(b)</a:t>
            </a:r>
            <a:endParaRPr kumimoji="1"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494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50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Owner</cp:lastModifiedBy>
  <cp:revision>15</cp:revision>
  <dcterms:created xsi:type="dcterms:W3CDTF">2020-05-12T05:45:01Z</dcterms:created>
  <dcterms:modified xsi:type="dcterms:W3CDTF">2020-06-16T03:12:23Z</dcterms:modified>
</cp:coreProperties>
</file>